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0" r:id="rId5"/>
    <p:sldId id="261" r:id="rId6"/>
    <p:sldId id="264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1" autoAdjust="0"/>
    <p:restoredTop sz="94660"/>
  </p:normalViewPr>
  <p:slideViewPr>
    <p:cSldViewPr>
      <p:cViewPr>
        <p:scale>
          <a:sx n="75" d="100"/>
          <a:sy n="75" d="100"/>
        </p:scale>
        <p:origin x="-1302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2428868"/>
            <a:ext cx="8358246" cy="3000396"/>
          </a:xfrm>
        </p:spPr>
        <p:txBody>
          <a:bodyPr>
            <a:noAutofit/>
          </a:bodyPr>
          <a:lstStyle/>
          <a:p>
            <a:pPr algn="ctr"/>
            <a:r>
              <a:rPr lang="kk-KZ" sz="6600" dirty="0" smtClean="0"/>
              <a:t>Дебиторлық берешектің аудиті</a:t>
            </a:r>
            <a:r>
              <a:rPr lang="ru-RU" sz="6600" dirty="0" smtClean="0"/>
              <a:t/>
            </a:r>
            <a:br>
              <a:rPr lang="ru-RU" sz="6600" dirty="0" smtClean="0"/>
            </a:br>
            <a:endParaRPr lang="ru-RU" sz="6600" dirty="0"/>
          </a:p>
        </p:txBody>
      </p:sp>
      <p:pic>
        <p:nvPicPr>
          <p:cNvPr id="1027" name="Picture 3" descr="C:\Program Files\Microsoft Office\MEDIA\CAGCAT10\j0235319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357422" cy="24069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Program Files\Microsoft Office\MEDIA\CAGCAT10\j0149481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99838" y="5072074"/>
            <a:ext cx="2144162" cy="2178867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785794"/>
            <a:ext cx="8215370" cy="5786478"/>
          </a:xfrm>
        </p:spPr>
        <p:txBody>
          <a:bodyPr>
            <a:normAutofit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Дебиторлық берешек дегеніміз -басқа заңды және жеке тұлғалардың қолма қол ақшасыз есеп айырысу кезінде болған кәсіпорынның алдындағы қарызы.</a:t>
            </a:r>
          </a:p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Дебиторлық берешек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алушылардың немесе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тапсырыс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берушілердің қандай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кәсіпорын алдындағы өткізілген тауар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үшін ақша төлеу бойынша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міндеттемелері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ағымдағы және ағымдағы емес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бөлінеді</a:t>
            </a:r>
            <a:r>
              <a:rPr lang="ru-RU" sz="3200" dirty="0" err="1" smtClean="0"/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00034" y="642918"/>
            <a:ext cx="8229600" cy="4389120"/>
          </a:xfrm>
        </p:spPr>
        <p:txBody>
          <a:bodyPr>
            <a:noAutofit/>
          </a:bodyPr>
          <a:lstStyle/>
          <a:p>
            <a:r>
              <a:rPr lang="ru-RU" sz="2400" dirty="0" err="1" smtClean="0"/>
              <a:t>Бухгалтерлік</a:t>
            </a:r>
            <a:r>
              <a:rPr lang="ru-RU" sz="2400" dirty="0" smtClean="0"/>
              <a:t> </a:t>
            </a:r>
            <a:r>
              <a:rPr lang="ru-RU" sz="2400" dirty="0" err="1" smtClean="0"/>
              <a:t>есепті</a:t>
            </a:r>
            <a:r>
              <a:rPr lang="ru-RU" sz="2400" dirty="0" smtClean="0"/>
              <a:t> </a:t>
            </a:r>
            <a:r>
              <a:rPr lang="ru-RU" sz="2400" dirty="0" err="1" smtClean="0"/>
              <a:t>кәсіпорындар </a:t>
            </a:r>
            <a:r>
              <a:rPr lang="ru-RU" sz="2400" dirty="0" smtClean="0"/>
              <a:t>мен </a:t>
            </a:r>
            <a:r>
              <a:rPr lang="ru-RU" sz="2400" dirty="0" err="1" smtClean="0"/>
              <a:t>ұйымдардың басқа заңды немесе</a:t>
            </a:r>
            <a:r>
              <a:rPr lang="ru-RU" sz="2400" dirty="0" smtClean="0"/>
              <a:t> </a:t>
            </a:r>
            <a:r>
              <a:rPr lang="ru-RU" sz="2400" dirty="0" err="1" smtClean="0"/>
              <a:t>жеке</a:t>
            </a:r>
            <a:r>
              <a:rPr lang="ru-RU" sz="2400" dirty="0" smtClean="0"/>
              <a:t> </a:t>
            </a:r>
            <a:r>
              <a:rPr lang="ru-RU" sz="2400" dirty="0" err="1" smtClean="0"/>
              <a:t>тұлағалардан оларға сатқан тауарлары</a:t>
            </a:r>
            <a:r>
              <a:rPr lang="ru-RU" sz="2400" dirty="0" smtClean="0"/>
              <a:t>, </a:t>
            </a:r>
            <a:r>
              <a:rPr lang="ru-RU" sz="2400" dirty="0" err="1" smtClean="0"/>
              <a:t>көрсеткен қызметтері</a:t>
            </a:r>
            <a:r>
              <a:rPr lang="ru-RU" sz="2400" dirty="0" smtClean="0"/>
              <a:t>, </a:t>
            </a:r>
            <a:r>
              <a:rPr lang="ru-RU" sz="2400" dirty="0" err="1" smtClean="0"/>
              <a:t>сондай-ақ </a:t>
            </a:r>
            <a:r>
              <a:rPr lang="ru-RU" sz="2400" dirty="0" smtClean="0"/>
              <a:t>аванс </a:t>
            </a:r>
            <a:r>
              <a:rPr lang="ru-RU" sz="2400" dirty="0" err="1" smtClean="0"/>
              <a:t>ретінде</a:t>
            </a:r>
            <a:r>
              <a:rPr lang="ru-RU" sz="2400" dirty="0" smtClean="0"/>
              <a:t>  </a:t>
            </a:r>
            <a:r>
              <a:rPr lang="ru-RU" sz="2400" dirty="0" err="1" smtClean="0"/>
              <a:t>алдын</a:t>
            </a:r>
            <a:r>
              <a:rPr lang="ru-RU" sz="2400" dirty="0" smtClean="0"/>
              <a:t> ала </a:t>
            </a:r>
            <a:r>
              <a:rPr lang="ru-RU" sz="2400" dirty="0" err="1" smtClean="0"/>
              <a:t>төлеген төлемдері үшін алашақ борыштары</a:t>
            </a:r>
            <a:r>
              <a:rPr lang="ru-RU" sz="2400" dirty="0" smtClean="0"/>
              <a:t> –1200 </a:t>
            </a:r>
            <a:r>
              <a:rPr lang="ru-RU" sz="2400" dirty="0" err="1" smtClean="0"/>
              <a:t>дебиторлық борыштар</a:t>
            </a:r>
            <a:r>
              <a:rPr lang="ru-RU" sz="2400" dirty="0" smtClean="0"/>
              <a:t> (</a:t>
            </a:r>
            <a:r>
              <a:rPr lang="ru-RU" sz="2400" dirty="0" err="1" smtClean="0"/>
              <a:t>алынуға тиісті</a:t>
            </a:r>
            <a:r>
              <a:rPr lang="ru-RU" sz="2400" dirty="0" smtClean="0"/>
              <a:t> </a:t>
            </a:r>
            <a:r>
              <a:rPr lang="ru-RU" sz="2400" dirty="0" err="1" smtClean="0"/>
              <a:t>шоттар</a:t>
            </a:r>
            <a:r>
              <a:rPr lang="ru-RU" sz="2400" dirty="0" smtClean="0"/>
              <a:t>) </a:t>
            </a:r>
            <a:r>
              <a:rPr lang="ru-RU" sz="2400" dirty="0" err="1" smtClean="0"/>
              <a:t>деп</a:t>
            </a:r>
            <a:r>
              <a:rPr lang="ru-RU" sz="2400" dirty="0" smtClean="0"/>
              <a:t> </a:t>
            </a:r>
            <a:r>
              <a:rPr lang="ru-RU" sz="2400" dirty="0" err="1" smtClean="0"/>
              <a:t>аталады</a:t>
            </a:r>
            <a:r>
              <a:rPr lang="ru-RU" sz="2400" dirty="0" smtClean="0"/>
              <a:t>. Осы </a:t>
            </a:r>
            <a:r>
              <a:rPr lang="ru-RU" sz="2400" dirty="0" err="1" smtClean="0"/>
              <a:t>кәсіпорындар </a:t>
            </a:r>
            <a:r>
              <a:rPr lang="ru-RU" sz="2400" dirty="0" smtClean="0"/>
              <a:t>мен </a:t>
            </a:r>
            <a:r>
              <a:rPr lang="ru-RU" sz="2400" dirty="0" err="1" smtClean="0"/>
              <a:t>ұйымдарға берешек</a:t>
            </a:r>
            <a:r>
              <a:rPr lang="ru-RU" sz="2400" dirty="0" smtClean="0"/>
              <a:t> </a:t>
            </a:r>
            <a:r>
              <a:rPr lang="ru-RU" sz="2400" dirty="0" err="1" smtClean="0"/>
              <a:t>борышы</a:t>
            </a:r>
            <a:r>
              <a:rPr lang="ru-RU" sz="2400" dirty="0" smtClean="0"/>
              <a:t> бар </a:t>
            </a:r>
            <a:r>
              <a:rPr lang="ru-RU" sz="2400" dirty="0" err="1" smtClean="0"/>
              <a:t>заңды және жеке</a:t>
            </a:r>
            <a:r>
              <a:rPr lang="ru-RU" sz="2400" dirty="0" smtClean="0"/>
              <a:t> </a:t>
            </a:r>
            <a:r>
              <a:rPr lang="ru-RU" sz="2400" dirty="0" err="1" smtClean="0"/>
              <a:t>тұлғалар дебиторлар</a:t>
            </a:r>
            <a:r>
              <a:rPr lang="ru-RU" sz="2400" dirty="0" smtClean="0"/>
              <a:t> </a:t>
            </a:r>
            <a:r>
              <a:rPr lang="ru-RU" sz="2400" dirty="0" err="1" smtClean="0"/>
              <a:t>болып</a:t>
            </a:r>
            <a:r>
              <a:rPr lang="ru-RU" sz="2400" dirty="0" smtClean="0"/>
              <a:t> </a:t>
            </a:r>
            <a:r>
              <a:rPr lang="ru-RU" sz="2400" dirty="0" err="1" smtClean="0"/>
              <a:t>табылады</a:t>
            </a:r>
            <a:r>
              <a:rPr lang="ru-RU" sz="2400" dirty="0" smtClean="0"/>
              <a:t>. </a:t>
            </a:r>
            <a:r>
              <a:rPr lang="ru-RU" sz="2400" dirty="0" err="1" smtClean="0"/>
              <a:t>Өтелетін </a:t>
            </a:r>
            <a:r>
              <a:rPr lang="ru-RU" sz="2400" dirty="0" smtClean="0"/>
              <a:t>(</a:t>
            </a:r>
            <a:r>
              <a:rPr lang="ru-RU" sz="2400" dirty="0" err="1" smtClean="0"/>
              <a:t>алынатын</a:t>
            </a:r>
            <a:r>
              <a:rPr lang="ru-RU" sz="2400" dirty="0" smtClean="0"/>
              <a:t>) </a:t>
            </a:r>
            <a:r>
              <a:rPr lang="ru-RU" sz="2400" dirty="0" err="1" smtClean="0"/>
              <a:t>уақытына қарай алынуға тиісті</a:t>
            </a:r>
            <a:r>
              <a:rPr lang="ru-RU" sz="2400" dirty="0" smtClean="0"/>
              <a:t> </a:t>
            </a:r>
            <a:r>
              <a:rPr lang="ru-RU" sz="2400" dirty="0" err="1" smtClean="0"/>
              <a:t>дебиторлық борыштар</a:t>
            </a:r>
            <a:r>
              <a:rPr lang="ru-RU" sz="2400" dirty="0" smtClean="0"/>
              <a:t> </a:t>
            </a:r>
            <a:r>
              <a:rPr lang="ru-RU" sz="2400" dirty="0" err="1" smtClean="0"/>
              <a:t>ағымдағы алынуға тиісті</a:t>
            </a:r>
            <a:r>
              <a:rPr lang="ru-RU" sz="2400" dirty="0" smtClean="0"/>
              <a:t> </a:t>
            </a:r>
            <a:r>
              <a:rPr lang="ru-RU" sz="2400" dirty="0" err="1" smtClean="0"/>
              <a:t>борыштар</a:t>
            </a:r>
            <a:r>
              <a:rPr lang="ru-RU" sz="2400" dirty="0" smtClean="0"/>
              <a:t> </a:t>
            </a:r>
            <a:r>
              <a:rPr lang="ru-RU" sz="2400" dirty="0" err="1" smtClean="0"/>
              <a:t>және ұзақ ұзақ мерзімді</a:t>
            </a:r>
            <a:r>
              <a:rPr lang="ru-RU" sz="2400" dirty="0" smtClean="0"/>
              <a:t> </a:t>
            </a:r>
            <a:r>
              <a:rPr lang="ru-RU" sz="2400" dirty="0" err="1" smtClean="0"/>
              <a:t>алынуға тиісті</a:t>
            </a:r>
            <a:r>
              <a:rPr lang="ru-RU" sz="2400" dirty="0" smtClean="0"/>
              <a:t> </a:t>
            </a:r>
            <a:r>
              <a:rPr lang="ru-RU" sz="2400" dirty="0" err="1" smtClean="0"/>
              <a:t>борыштар</a:t>
            </a:r>
            <a:r>
              <a:rPr lang="ru-RU" sz="2400" dirty="0" smtClean="0"/>
              <a:t> </a:t>
            </a:r>
            <a:r>
              <a:rPr lang="ru-RU" sz="2400" dirty="0" err="1" smtClean="0"/>
              <a:t>болып</a:t>
            </a:r>
            <a:r>
              <a:rPr lang="ru-RU" sz="2400" dirty="0" smtClean="0"/>
              <a:t>  </a:t>
            </a:r>
            <a:r>
              <a:rPr lang="ru-RU" sz="2400" dirty="0" err="1" smtClean="0"/>
              <a:t>екіге</a:t>
            </a:r>
            <a:r>
              <a:rPr lang="ru-RU" sz="2400" dirty="0" smtClean="0"/>
              <a:t> </a:t>
            </a:r>
            <a:r>
              <a:rPr lang="ru-RU" sz="2400" dirty="0" err="1" smtClean="0"/>
              <a:t>бөлінеді.</a:t>
            </a:r>
            <a:r>
              <a:rPr lang="ru-RU" sz="2400" dirty="0" smtClean="0"/>
              <a:t> </a:t>
            </a:r>
            <a:r>
              <a:rPr lang="ru-RU" sz="2400" dirty="0" err="1" smtClean="0"/>
              <a:t>Бұл борыштардың есебі</a:t>
            </a:r>
            <a:r>
              <a:rPr lang="ru-RU" sz="2400" dirty="0" smtClean="0"/>
              <a:t> </a:t>
            </a:r>
            <a:r>
              <a:rPr lang="ru-RU" sz="2400" dirty="0" err="1" smtClean="0"/>
              <a:t>«Алынуға тиісті</a:t>
            </a:r>
            <a:r>
              <a:rPr lang="ru-RU" sz="2400" dirty="0" smtClean="0"/>
              <a:t> </a:t>
            </a:r>
            <a:r>
              <a:rPr lang="ru-RU" sz="2400" dirty="0" err="1" smtClean="0"/>
              <a:t>шоттар</a:t>
            </a:r>
            <a:r>
              <a:rPr lang="ru-RU" sz="2400" dirty="0" smtClean="0"/>
              <a:t>» </a:t>
            </a:r>
            <a:r>
              <a:rPr lang="ru-RU" sz="2400" dirty="0" err="1" smtClean="0"/>
              <a:t>бөлімінің шоттарында</a:t>
            </a:r>
            <a:r>
              <a:rPr lang="ru-RU" sz="2400" dirty="0" smtClean="0"/>
              <a:t> </a:t>
            </a:r>
            <a:r>
              <a:rPr lang="ru-RU" sz="2400" dirty="0" err="1" smtClean="0"/>
              <a:t>есептелінеді.Есеп</a:t>
            </a:r>
            <a:r>
              <a:rPr lang="ru-RU" sz="2400" dirty="0" smtClean="0"/>
              <a:t> </a:t>
            </a:r>
            <a:r>
              <a:rPr lang="ru-RU" sz="2400" dirty="0" err="1" smtClean="0"/>
              <a:t>беретін</a:t>
            </a:r>
            <a:r>
              <a:rPr lang="ru-RU" sz="2400" dirty="0" smtClean="0"/>
              <a:t> </a:t>
            </a:r>
            <a:r>
              <a:rPr lang="ru-RU" sz="2400" dirty="0" err="1" smtClean="0"/>
              <a:t>уақыттан кейінгі</a:t>
            </a:r>
            <a:r>
              <a:rPr lang="ru-RU" sz="2400" dirty="0" smtClean="0"/>
              <a:t> </a:t>
            </a:r>
            <a:r>
              <a:rPr lang="ru-RU" sz="2400" dirty="0" err="1" smtClean="0"/>
              <a:t>бір</a:t>
            </a:r>
            <a:r>
              <a:rPr lang="ru-RU" sz="2400" dirty="0" smtClean="0"/>
              <a:t> </a:t>
            </a:r>
            <a:r>
              <a:rPr lang="ru-RU" sz="2400" dirty="0" err="1" smtClean="0"/>
              <a:t>жыл</a:t>
            </a:r>
            <a:r>
              <a:rPr lang="ru-RU" sz="2400" dirty="0" smtClean="0"/>
              <a:t> </a:t>
            </a:r>
            <a:r>
              <a:rPr lang="ru-RU" sz="2400" dirty="0" err="1" smtClean="0"/>
              <a:t>ішінде</a:t>
            </a:r>
            <a:r>
              <a:rPr lang="ru-RU" sz="2400" dirty="0" smtClean="0"/>
              <a:t> </a:t>
            </a:r>
            <a:r>
              <a:rPr lang="ru-RU" sz="2400" dirty="0" err="1" smtClean="0"/>
              <a:t>алынатын</a:t>
            </a:r>
            <a:r>
              <a:rPr lang="ru-RU" sz="2400" dirty="0" smtClean="0"/>
              <a:t> </a:t>
            </a:r>
            <a:r>
              <a:rPr lang="ru-RU" sz="2400" dirty="0" err="1" smtClean="0"/>
              <a:t>(өтелетін</a:t>
            </a:r>
            <a:r>
              <a:rPr lang="ru-RU" sz="2400" dirty="0" smtClean="0"/>
              <a:t>) </a:t>
            </a:r>
            <a:r>
              <a:rPr lang="ru-RU" sz="2400" dirty="0" err="1" smtClean="0"/>
              <a:t>дебиторлық борыштар</a:t>
            </a:r>
            <a:r>
              <a:rPr lang="ru-RU" sz="2400" dirty="0" smtClean="0"/>
              <a:t> </a:t>
            </a:r>
            <a:r>
              <a:rPr lang="ru-RU" sz="2400" dirty="0" err="1" smtClean="0"/>
              <a:t>ағымдағы активтер</a:t>
            </a:r>
            <a:r>
              <a:rPr lang="ru-RU" sz="2400" dirty="0" smtClean="0"/>
              <a:t> </a:t>
            </a:r>
            <a:r>
              <a:rPr lang="ru-RU" sz="2400" dirty="0" err="1" smtClean="0"/>
              <a:t>қатарында есептеледі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785794"/>
            <a:ext cx="8929718" cy="5715040"/>
          </a:xfrm>
        </p:spPr>
        <p:txBody>
          <a:bodyPr>
            <a:normAutofit fontScale="92500" lnSpcReduction="10000"/>
          </a:bodyPr>
          <a:lstStyle/>
          <a:p>
            <a:pPr fontAlgn="base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Олардың қатарына жататындар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fontAlgn="base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Ағымдағы активтерді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алуға төленген аванстық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ала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төленген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төлем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fontAlgn="base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Тапсырылған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шоттар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алынуға тиісті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борыштар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fontAlgn="base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Вексельдер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алынуға тиісті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борыштар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fontAlgn="base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ұйымдар 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еншілес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серіктестігі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арасындағы түрлі операциялар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туындаған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дебиторлық борыштар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fontAlgn="base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Ұйымның лауазымды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адамдарыны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(тұлғаларанының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дебиторлық борышы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fontAlgn="base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Басқадай дебиторлық борыштаре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саудалық және саудалық емес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дебиторлық берешекті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бөліп көрсетеді.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Program Files\Microsoft Office\MEDIA\CAGCAT10\j0205462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0"/>
            <a:ext cx="4357718" cy="3340705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286124"/>
            <a:ext cx="8715436" cy="4389120"/>
          </a:xfrm>
        </p:spPr>
        <p:txBody>
          <a:bodyPr>
            <a:norm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Есеп айырысу  бақылаудың ықпалды тәсілі  дебиторлық және кредиторлық  берешектердің,  кірістік құжаттарды  тіркеудің дұрыстығына  функционалдық аудиттің уақтылы  өткізу, тіркелген құжаттарды  төленген құжаттармен салыстыру  болып табылады.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6" name="Picture 4" descr="C:\Program Files\Microsoft Office\MEDIA\CAGCAT10\j0287005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5911462" y="-482230"/>
            <a:ext cx="2143140" cy="36790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142844" y="-2"/>
          <a:ext cx="9001156" cy="68580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0578"/>
                <a:gridCol w="4500578"/>
              </a:tblGrid>
              <a:tr h="590309">
                <a:tc>
                  <a:txBody>
                    <a:bodyPr/>
                    <a:lstStyle/>
                    <a:p>
                      <a:pPr indent="3429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Аудит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процедуралары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indent="342900" algn="ctr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Акпарат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көздері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мен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бағалау критерийлері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</a:tr>
              <a:tr h="8733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Келісім-шарттың міндеттемелерін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орындау мен дебиторлық берешектің  шынайлығын тексеру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Жубдықтау –келісім-шарттар, жабдықтаушыларды, жабдықтаушыларды, шот-фактураларды, нарядтарды, тапсырыстарды тіркеу журналдары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</a:tr>
              <a:tr h="8733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Дебиторлық берешек есебі,  жабдықтауды және  оларға төлеуді  бақылау  функцияларын  орындауды  талдау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Есеп, аудит және  ішкі  бақылау – стандарттары, нұсқаулықтар, бұйрықтар, өкімдер, бастапқы  құжаттар, 1200 және т.с.с шоттар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</a:tr>
              <a:tr h="8733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Мәліметтерді  жинау  мен  дебиторлық  берешек түрлері, көлем және мерзімдер бойынша  жіктеу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Сатып алушылармен, есеп беретін адамдармен, кәсіпорын қызметкерлерімен және  басқа дебиторлармен  есептесулерді түгендеу  материалдары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</a:tr>
              <a:tr h="590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Дебиторлық берешектің жағдайын дебиторлармен  есеп  айырысуды  түгендеу, өткізу жолымен тексеру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Бас кітап, 10 Журнал-ордер, 1210 аналитикалық  есептің 1200 бөлімшесінің  шоттары бойынша  мәліметтерді  кәсіпорын  басшысының  дебиторлық берешекті  есептен шығаруға  бұйрығы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</a:tr>
              <a:tr h="590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ДБ жаратылысы  мен көлемін талдау  және  төлемеу себептерін  анықтау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3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Күмәнді талаптар  бойынша  резервті  жасаудың  негізділігі мен оларды  пайдаланудың  дұрыстығын тексеру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 vMerge="1">
                  <a:txBody>
                    <a:bodyPr/>
                    <a:lstStyle/>
                    <a:p>
                      <a:pPr indent="342900" algn="ctr">
                        <a:spcAft>
                          <a:spcPts val="0"/>
                        </a:spcAft>
                      </a:pPr>
                      <a:endParaRPr lang="kk-KZ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</a:tr>
              <a:tr h="9107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Дебиторлық берешекті уақтылы  өтеудің  заңдылығы мен шынайылығын талдау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 Журнал –ордер, сатып алушылармен  жзәне тапсырыс берушілермен  есеп айырысудың есебі жөніндегі тізімдеме 1210-1230 шоттары бойынша аналитикалық есеп мәліметтері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</a:tr>
              <a:tr h="8733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Сатып алушылармен, тапсырыс берушілермен, есеп айырысуды атқарадың, вексельмен төлегендегі операцияларды көрсетудің дұрыстығын тексеру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Контрагенттермен шоттар, төлем тапсырмалары, банк көшірмелері, анықтамалық – нормативтік ақпарат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2857496"/>
            <a:ext cx="8324880" cy="1914524"/>
          </a:xfrm>
        </p:spPr>
        <p:txBody>
          <a:bodyPr>
            <a:noAutofit/>
          </a:bodyPr>
          <a:lstStyle/>
          <a:p>
            <a:pPr algn="ctr"/>
            <a:r>
              <a:rPr lang="kk-KZ" sz="8800" dirty="0" smtClean="0"/>
              <a:t>Назарларыңызға рахмет!!!</a:t>
            </a:r>
            <a:endParaRPr lang="ru-RU" sz="8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96</TotalTime>
  <Words>338</Words>
  <Application>Microsoft Office PowerPoint</Application>
  <PresentationFormat>Экран (4:3)</PresentationFormat>
  <Paragraphs>30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Дебиторлық берешектің аудиті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Көтерме саудасындағы тауарларлық операциясының есебі</dc:title>
  <dc:creator>Айдос</dc:creator>
  <cp:lastModifiedBy>Гульжан Байтикенова</cp:lastModifiedBy>
  <cp:revision>13</cp:revision>
  <dcterms:created xsi:type="dcterms:W3CDTF">2018-10-09T01:47:54Z</dcterms:created>
  <dcterms:modified xsi:type="dcterms:W3CDTF">2019-01-08T04:44:39Z</dcterms:modified>
</cp:coreProperties>
</file>